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E51AF5C-07F5-44CE-9EA1-DD65CC99267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71CDE92-47D6-4DE7-BB6D-ED5166A3A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F5C-07F5-44CE-9EA1-DD65CC99267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DE92-47D6-4DE7-BB6D-ED5166A3A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F5C-07F5-44CE-9EA1-DD65CC99267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DE92-47D6-4DE7-BB6D-ED5166A3A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51AF5C-07F5-44CE-9EA1-DD65CC99267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1CDE92-47D6-4DE7-BB6D-ED5166A3AA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E51AF5C-07F5-44CE-9EA1-DD65CC99267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71CDE92-47D6-4DE7-BB6D-ED5166A3A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F5C-07F5-44CE-9EA1-DD65CC99267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DE92-47D6-4DE7-BB6D-ED5166A3AA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F5C-07F5-44CE-9EA1-DD65CC99267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DE92-47D6-4DE7-BB6D-ED5166A3AA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51AF5C-07F5-44CE-9EA1-DD65CC99267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1CDE92-47D6-4DE7-BB6D-ED5166A3AA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F5C-07F5-44CE-9EA1-DD65CC99267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DE92-47D6-4DE7-BB6D-ED5166A3A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51AF5C-07F5-44CE-9EA1-DD65CC99267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1CDE92-47D6-4DE7-BB6D-ED5166A3AA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51AF5C-07F5-44CE-9EA1-DD65CC99267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1CDE92-47D6-4DE7-BB6D-ED5166A3AA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51AF5C-07F5-44CE-9EA1-DD65CC99267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71CDE92-47D6-4DE7-BB6D-ED5166A3A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243408"/>
            <a:ext cx="7772400" cy="1470025"/>
          </a:xfrm>
        </p:spPr>
        <p:txBody>
          <a:bodyPr/>
          <a:lstStyle/>
          <a:p>
            <a:pPr algn="ctr"/>
            <a:r>
              <a:rPr lang="ru-RU" dirty="0" smtClean="0"/>
              <a:t>Планирование карьеры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62373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Выполнил: Богачёв </a:t>
            </a:r>
            <a:r>
              <a:rPr lang="ru-RU" dirty="0" smtClean="0"/>
              <a:t>Владислав, 9б</a:t>
            </a:r>
            <a:endParaRPr lang="ru-RU" dirty="0"/>
          </a:p>
        </p:txBody>
      </p:sp>
      <p:pic>
        <p:nvPicPr>
          <p:cNvPr id="6" name="Рисунок 5" descr="777b0790d5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700808"/>
            <a:ext cx="5328592" cy="399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Колесо жизни</a:t>
            </a:r>
            <a:endParaRPr lang="ru-RU" b="1" dirty="0"/>
          </a:p>
        </p:txBody>
      </p:sp>
      <p:pic>
        <p:nvPicPr>
          <p:cNvPr id="6" name="Содержимое 5" descr="tr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7488832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Желаемые условия труда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412776"/>
            <a:ext cx="7467600" cy="4873752"/>
          </a:xfrm>
        </p:spPr>
        <p:txBody>
          <a:bodyPr/>
          <a:lstStyle/>
          <a:p>
            <a:r>
              <a:rPr lang="ru-RU" dirty="0" smtClean="0"/>
              <a:t>1) Особенности общения (со своими сверстниками, работа в коллективе)</a:t>
            </a:r>
          </a:p>
          <a:p>
            <a:r>
              <a:rPr lang="ru-RU" dirty="0" smtClean="0"/>
              <a:t>2) Желаемая заработная плата (премиальное вознаграждение)</a:t>
            </a:r>
          </a:p>
          <a:p>
            <a:r>
              <a:rPr lang="ru-RU" dirty="0" smtClean="0"/>
              <a:t>3) Отдых (разнообразный и интересный)</a:t>
            </a:r>
          </a:p>
          <a:p>
            <a:r>
              <a:rPr lang="ru-RU" dirty="0" smtClean="0"/>
              <a:t>4) Экология (место экологическое чистое)</a:t>
            </a:r>
          </a:p>
          <a:p>
            <a:r>
              <a:rPr lang="ru-RU" dirty="0" smtClean="0"/>
              <a:t>5) Тип карьерного движения (стремительный и вертикальный)</a:t>
            </a:r>
          </a:p>
          <a:p>
            <a:r>
              <a:rPr lang="ru-RU" dirty="0" smtClean="0"/>
              <a:t>6) Желаемый район (небольшой город)</a:t>
            </a:r>
          </a:p>
          <a:p>
            <a:r>
              <a:rPr lang="ru-RU" dirty="0" smtClean="0"/>
              <a:t>7) Питание (домашняя пища)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Накопитель исходных вариантов профессий</a:t>
            </a:r>
            <a:endParaRPr lang="ru-RU" dirty="0"/>
          </a:p>
        </p:txBody>
      </p:sp>
      <p:pic>
        <p:nvPicPr>
          <p:cNvPr id="4" name="Содержимое 3" descr="127243-1280x10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1"/>
            <a:ext cx="2448272" cy="1958618"/>
          </a:xfrm>
        </p:spPr>
      </p:pic>
      <p:pic>
        <p:nvPicPr>
          <p:cNvPr id="5" name="Рисунок 4" descr="005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628800"/>
            <a:ext cx="2713484" cy="1976321"/>
          </a:xfrm>
          <a:prstGeom prst="rect">
            <a:avLst/>
          </a:prstGeom>
        </p:spPr>
      </p:pic>
      <p:pic>
        <p:nvPicPr>
          <p:cNvPr id="6" name="Рисунок 5" descr="adisan-wiesmann-interi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628800"/>
            <a:ext cx="2627784" cy="1970838"/>
          </a:xfrm>
          <a:prstGeom prst="rect">
            <a:avLst/>
          </a:prstGeom>
        </p:spPr>
      </p:pic>
      <p:pic>
        <p:nvPicPr>
          <p:cNvPr id="7" name="Рисунок 6" descr="dotas.org.u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717032"/>
            <a:ext cx="2448272" cy="2016224"/>
          </a:xfrm>
          <a:prstGeom prst="rect">
            <a:avLst/>
          </a:prstGeom>
        </p:spPr>
      </p:pic>
      <p:pic>
        <p:nvPicPr>
          <p:cNvPr id="8" name="Рисунок 7" descr="photograph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3717032"/>
            <a:ext cx="2736304" cy="2016224"/>
          </a:xfrm>
          <a:prstGeom prst="rect">
            <a:avLst/>
          </a:prstGeom>
        </p:spPr>
      </p:pic>
      <p:pic>
        <p:nvPicPr>
          <p:cNvPr id="9" name="Рисунок 8" descr="080d02ca750ee659362bf8ebfea9067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3717032"/>
            <a:ext cx="2664296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Приоритетная работа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Футболист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158364-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348880"/>
            <a:ext cx="6516216" cy="3665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145</TotalTime>
  <Words>84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Планирование карьеры</vt:lpstr>
      <vt:lpstr>Колесо жизни</vt:lpstr>
      <vt:lpstr>Желаемые условия труда</vt:lpstr>
      <vt:lpstr>Накопитель исходных вариантов профессий</vt:lpstr>
      <vt:lpstr>Приоритетная работа</vt:lpstr>
    </vt:vector>
  </TitlesOfParts>
  <Company>HomeLab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карьеры</dc:title>
  <dc:creator>User</dc:creator>
  <cp:lastModifiedBy>Коломиец Юлия Григорьевна</cp:lastModifiedBy>
  <cp:revision>16</cp:revision>
  <dcterms:created xsi:type="dcterms:W3CDTF">2011-10-27T16:45:44Z</dcterms:created>
  <dcterms:modified xsi:type="dcterms:W3CDTF">2014-01-14T04:20:56Z</dcterms:modified>
</cp:coreProperties>
</file>